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318" r:id="rId5"/>
    <p:sldId id="4411" r:id="rId6"/>
    <p:sldId id="302" r:id="rId7"/>
    <p:sldId id="303" r:id="rId8"/>
    <p:sldId id="304" r:id="rId9"/>
    <p:sldId id="264" r:id="rId10"/>
    <p:sldId id="319" r:id="rId11"/>
    <p:sldId id="320" r:id="rId12"/>
    <p:sldId id="32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AFEA4-F695-F65F-BDE7-88896E828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61CBD-EFE1-89C9-86D7-D4AA161B6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75CC3-49D7-9DF5-771B-900821F0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7815A-A29D-EFA3-6D81-D99AA9E7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88A96-D1BA-26E8-66D8-71E81065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8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4476-E030-F526-172C-7EA0A898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4FA20-5472-E6CD-DD33-C889B8CCA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EFC98-0D4A-E45C-2773-122E25A8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198EA-E149-4219-8B68-77C967BA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CC3A5-FDC2-74AC-07CD-2783AAB4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1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00B6D-C26B-3091-BC72-406E74CD2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B70CC-91FF-77A2-EE5B-E35F0F4C2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F6EB4-AF55-531F-4784-BC2D8FB0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E4386-1B9F-D552-BA48-A8D9445D5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78213-EDE8-E5E3-9E76-3B332661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3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A2C47-2F20-460A-80B1-B0C36B0D3EF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478B0-868C-4232-A895-F444B04AE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A2C47-2F20-460A-80B1-B0C36B0D3EF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478B0-868C-4232-A895-F444B04AE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7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A2C47-2F20-460A-80B1-B0C36B0D3EF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478B0-868C-4232-A895-F444B04AE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90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A2C47-2F20-460A-80B1-B0C36B0D3EF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478B0-868C-4232-A895-F444B04AE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19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A2C47-2F20-460A-80B1-B0C36B0D3EF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478B0-868C-4232-A895-F444B04AE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0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A2C47-2F20-460A-80B1-B0C36B0D3EF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478B0-868C-4232-A895-F444B04AE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2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A2C47-2F20-460A-80B1-B0C36B0D3EF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478B0-868C-4232-A895-F444B04AE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35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A2C47-2F20-460A-80B1-B0C36B0D3EF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478B0-868C-4232-A895-F444B04AE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2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61A6-FF76-820A-3F38-CDCABED2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349F0-EAA2-752D-828B-B77832C1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2CBFC-1C23-9547-E6E5-330FDF2C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87B3C-2A38-3DD6-4714-1EA239AC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B305E-6C14-61E9-F7B6-E73A98B7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66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A2C47-2F20-460A-80B1-B0C36B0D3EF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478B0-868C-4232-A895-F444B04AE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6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A2C47-2F20-460A-80B1-B0C36B0D3EF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478B0-868C-4232-A895-F444B04AE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46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A2C47-2F20-460A-80B1-B0C36B0D3EF3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8478B0-868C-4232-A895-F444B04AE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5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4186-F941-49C6-8092-9883DE317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0FD56-D565-4021-BABF-85D627101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37A61-0118-4212-B886-590A6FE9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12B47-8B05-4870-988A-D8386121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206CB-4317-4DD0-99B7-7D6B63ED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86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28D8-632D-406B-BFF7-3BF5A827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F4E93-CB6B-426D-8BB7-CB8D27892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E929B-C401-4F2E-9F91-B7078086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6BB31-9B1B-41C2-BA20-ACD944CA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F014D-2DD6-4495-A425-EEB02355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4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8670-DE0D-480A-98C2-DC66C7D2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EE315-8142-49C6-8574-D66CF4A25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B5527-3C87-4B18-AC58-2F276597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49269-FF14-41E4-A2A2-5784088F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E9EED-B935-4BF7-A0AE-E73B788C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88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D05E-6F29-4162-9D04-47445BF9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FE33-63CF-4CAD-B3A9-470FE9D88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2B12A-749A-4C9A-A03D-F3E384401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30BA3-B350-4C3C-AD47-8F6D9664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F0321-8BC9-43A1-8B66-E8D8FCB63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55CED-A6AE-4CC1-BC1D-CA1521CC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23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B410-1F26-40B3-8885-9BDCB2C6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7F361-4CAB-4D64-9C5F-3900DA516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311A9-571A-47CC-B887-981D1AE7F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89206-3428-4441-8537-2218A7FED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386CE-90F6-40B8-81A1-41A96D143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152FD-3EBA-4785-8123-01317A72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D2EE85-5790-4ADD-B4C8-486E3B57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7ACD1-2304-4503-A759-34D7CDFE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87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39B9-8031-4EAC-A9D8-CDB4FC70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1D7CF-94E7-4B9D-92F1-67107149F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5D4D-29F4-4828-A021-016094EB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84435-9BE7-4ED1-AA9E-EC8F72B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2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AAD7C-879A-4C98-8E6D-635C35B6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46E53-1E74-4E00-95BE-59A45470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AB8C1-5E47-4A6E-8F6A-CFD5AD82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5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9DE7-D199-3609-370E-50E6D986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159F6-51C1-EF2B-5163-23A85F0E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D4FA4-AFD9-323F-5356-ED2867E3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FB545-9003-7CB3-2A82-5CE00309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3021-AB4A-C90E-B2E0-C506C7EA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27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83C6-C40E-4F41-92FE-B4366782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3B5AB-29AF-455D-86EA-61360F1F0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7CEC6-8553-4362-AAA7-0D1B352A7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4E3B9-D5FF-4D6F-88BD-AB93F62F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B4C8D-B710-45F7-A989-CB4033B0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84EF3-EDF5-44D1-A12C-97883E8E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97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C658-B2F1-4FA7-856E-843A865E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6C426-F8B1-48B0-9F71-E0E0E6950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7D68F-BFB0-432C-A1E2-4754DBA1F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B43E4-3CF4-48CF-8B7C-66EA2763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8DAD7-BA70-4AA8-968F-2E2524EF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B4E1B-D983-47BB-8A99-32FBC11D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84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C499-ABE6-4ED1-98A7-8FFF5BA5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BEFBA-B666-48A4-9CD5-68A41561E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DE842-CCAD-478A-9C50-3C1FD08A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5093A-6150-48B9-BCE5-F7967471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129C-B4C9-408F-B596-C25B2AD5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77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33AF4-3578-473D-8459-45ABC81C1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05487-DFF6-4E86-ABC0-F095B5E20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97B89-7DFF-4F8F-B25C-EF4642B8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2219-D87A-4392-9884-26F64AC5648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6769A-F998-4570-9DC8-7BB36CF7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584EA-6739-4712-807F-F6123D98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1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DD2D-94F0-2383-239E-D15873B1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83F76-44E6-F242-0FFD-ADB091050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5248C-9311-5195-D3E4-85825AF26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E0BE3-A2A0-90DC-7349-8FC52FDF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6372C-F879-B9D6-8721-04AC51DE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D3D05-0186-A295-9F73-3252DE0B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0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AD58E-07D7-C4EE-7538-21552572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0C3A9-F176-C0DE-CEF4-3F2C5D181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24BEA-E195-CB19-C9FF-17B439A45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3E998-ED15-1969-A442-0EE2D2E1E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04EE0-4D1C-8728-DB3D-220AAAB05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E4394D-C7F5-C070-9419-8EEA4028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AD85F5-6431-A63F-AFD5-81DBBED3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142F81-5706-123E-3195-BFF92CEF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6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CCC24-BE30-0AF1-4F76-3B509191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3FC9E1-DA9D-244D-7409-069DAD0B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F8290-B298-A6AE-283A-502A800F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D4027-C1BE-CE41-D0E8-DEA8DE1C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8E066A-B12C-FFC2-CF24-8FF557A72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89D5D-5206-7B88-B05D-053D6B113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C1F46-FBFC-7EE3-3AB5-122BD9C0D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3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C296-9B62-5225-C9FB-840C80528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10F45-1586-44DC-05D8-2CC5369D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B9714-5743-6BEE-6817-806A1445E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A03AD-FDD3-73B6-5190-38487FE2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D9E5E-AE0E-631A-B4D4-9F53DA08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2ADF6-0587-BC94-A3BE-C6E895B5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5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BA00-04F2-3278-3400-E5A23E34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EB525-86BF-D62D-6186-4FD7081BA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1A7BA-9841-A823-5338-4EB7C0F48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FEC7E-5F43-910A-2811-E38FFA84E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E9969-F856-4952-8728-7C2F3431684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C4E07-B57D-37D5-CE0B-CA8D3201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2517A-A6BB-C704-5901-4DFD9ACF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10BF7-23E6-495A-A093-40BA0CDDC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9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0F518B9-8D3D-C61B-1E17-2D58FD9EDC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6778" y="165247"/>
            <a:ext cx="1567859" cy="156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3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97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98D1EC5-975E-EEEE-7C73-7048D735FBE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7426B-AE24-4FF4-B4E3-84E474FF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C8EE1-76B0-4514-A4DE-B58F4D268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0E73E-1D2A-45E3-B0B7-A7A5D06FB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E2219-D87A-4392-9884-26F64AC5648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ACDBA-4660-432D-8300-EB29B3482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FCF41-0EDA-40ED-8425-AABF904A9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9730E-31BC-405F-8108-2B50EA88C01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588E81-3480-A51D-9828-42FE83C0416D}"/>
              </a:ext>
            </a:extLst>
          </p:cNvPr>
          <p:cNvGrpSpPr/>
          <p:nvPr userDrawn="1"/>
        </p:nvGrpSpPr>
        <p:grpSpPr>
          <a:xfrm>
            <a:off x="-3246893" y="0"/>
            <a:ext cx="3858439" cy="2193354"/>
            <a:chOff x="5519825" y="2343132"/>
            <a:chExt cx="3958661" cy="25431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92C18E5-2460-3684-3D51-F1C3AD29DCC7}"/>
                </a:ext>
              </a:extLst>
            </p:cNvPr>
            <p:cNvGrpSpPr/>
            <p:nvPr userDrawn="1"/>
          </p:nvGrpSpPr>
          <p:grpSpPr>
            <a:xfrm>
              <a:off x="5519825" y="2343132"/>
              <a:ext cx="3958661" cy="2543120"/>
              <a:chOff x="6278216" y="1917262"/>
              <a:chExt cx="4339742" cy="2976410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B320A65-5E0D-1F32-950A-8BC8953434E5}"/>
                  </a:ext>
                </a:extLst>
              </p:cNvPr>
              <p:cNvSpPr/>
              <p:nvPr userDrawn="1"/>
            </p:nvSpPr>
            <p:spPr>
              <a:xfrm>
                <a:off x="6678548" y="1917262"/>
                <a:ext cx="3140771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30B9AB-C9EC-99E8-7845-CED1123A5A02}"/>
                  </a:ext>
                </a:extLst>
              </p:cNvPr>
              <p:cNvSpPr txBox="1"/>
              <p:nvPr userDrawn="1"/>
            </p:nvSpPr>
            <p:spPr>
              <a:xfrm>
                <a:off x="7055892" y="4133716"/>
                <a:ext cx="3562066" cy="417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/>
                  <a:t>GIÁO ÁN ĐƯỢC CHIA SẺ TẠI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BDAF00-3229-037A-23D0-759629657F59}"/>
                  </a:ext>
                </a:extLst>
              </p:cNvPr>
              <p:cNvSpPr txBox="1"/>
              <p:nvPr userDrawn="1"/>
            </p:nvSpPr>
            <p:spPr>
              <a:xfrm>
                <a:off x="6278216" y="4476014"/>
                <a:ext cx="4326340" cy="417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5513F7-D3E4-54A4-3EF4-458138E07C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989" y="2721062"/>
              <a:ext cx="1848108" cy="1662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832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2.png"/><Relationship Id="rId7" Type="http://schemas.openxmlformats.org/officeDocument/2006/relationships/image" Target="../media/image4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DE23B38-9C2F-72D8-D79A-91E6AA1FDA46}"/>
              </a:ext>
            </a:extLst>
          </p:cNvPr>
          <p:cNvSpPr txBox="1"/>
          <p:nvPr/>
        </p:nvSpPr>
        <p:spPr>
          <a:xfrm>
            <a:off x="2453148" y="0"/>
            <a:ext cx="7585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</a:rPr>
              <a:t> …….. 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</a:rPr>
              <a:t> ……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</a:rPr>
              <a:t>………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B23DEA-21A6-B378-1F84-EA67DC97D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720" y="1050325"/>
            <a:ext cx="3670110" cy="2109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517C48-724B-40E5-DC9F-1837F9371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3054709"/>
            <a:ext cx="12192000" cy="17963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18DA9-D97C-37D4-E331-00D20CE29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626" y="4356595"/>
            <a:ext cx="9224047" cy="32311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72E81A-2D9C-E0D4-BB5A-69BB7B7EF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58" y="1776540"/>
            <a:ext cx="292633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14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017948-A75F-4757-AADF-52B6B995E587}"/>
              </a:ext>
            </a:extLst>
          </p:cNvPr>
          <p:cNvSpPr/>
          <p:nvPr/>
        </p:nvSpPr>
        <p:spPr>
          <a:xfrm>
            <a:off x="361507" y="214256"/>
            <a:ext cx="11568223" cy="6388563"/>
          </a:xfrm>
          <a:prstGeom prst="roundRect">
            <a:avLst>
              <a:gd name="adj" fmla="val 159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Nhóm 16">
            <a:extLst>
              <a:ext uri="{FF2B5EF4-FFF2-40B4-BE49-F238E27FC236}">
                <a16:creationId xmlns:a16="http://schemas.microsoft.com/office/drawing/2014/main" id="{45B93546-BEA9-8055-FA5A-CD8E6AE131E3}"/>
              </a:ext>
            </a:extLst>
          </p:cNvPr>
          <p:cNvGrpSpPr/>
          <p:nvPr/>
        </p:nvGrpSpPr>
        <p:grpSpPr>
          <a:xfrm>
            <a:off x="126955" y="82749"/>
            <a:ext cx="11324310" cy="2267422"/>
            <a:chOff x="382137" y="348563"/>
            <a:chExt cx="11324310" cy="2267422"/>
          </a:xfrm>
        </p:grpSpPr>
        <p:grpSp>
          <p:nvGrpSpPr>
            <p:cNvPr id="4" name="Nhóm 8">
              <a:extLst>
                <a:ext uri="{FF2B5EF4-FFF2-40B4-BE49-F238E27FC236}">
                  <a16:creationId xmlns:a16="http://schemas.microsoft.com/office/drawing/2014/main" id="{1EBF9AEA-993C-B3EC-5B5F-87DCD26529FD}"/>
                </a:ext>
              </a:extLst>
            </p:cNvPr>
            <p:cNvGrpSpPr/>
            <p:nvPr/>
          </p:nvGrpSpPr>
          <p:grpSpPr>
            <a:xfrm>
              <a:off x="382137" y="348563"/>
              <a:ext cx="966896" cy="1015663"/>
              <a:chOff x="971613" y="499535"/>
              <a:chExt cx="704966" cy="812003"/>
            </a:xfrm>
          </p:grpSpPr>
          <p:sp>
            <p:nvSpPr>
              <p:cNvPr id="6" name="Oval 22">
                <a:extLst>
                  <a:ext uri="{FF2B5EF4-FFF2-40B4-BE49-F238E27FC236}">
                    <a16:creationId xmlns:a16="http://schemas.microsoft.com/office/drawing/2014/main" id="{646E9AEE-6A06-F9C4-02FA-02722631DDC3}"/>
                  </a:ext>
                </a:extLst>
              </p:cNvPr>
              <p:cNvSpPr/>
              <p:nvPr/>
            </p:nvSpPr>
            <p:spPr>
              <a:xfrm>
                <a:off x="971613" y="556819"/>
                <a:ext cx="704966" cy="7010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D914DD4A-618F-4988-3AE6-31ACD8DFC261}"/>
                  </a:ext>
                </a:extLst>
              </p:cNvPr>
              <p:cNvSpPr txBox="1"/>
              <p:nvPr/>
            </p:nvSpPr>
            <p:spPr>
              <a:xfrm>
                <a:off x="1045821" y="499535"/>
                <a:ext cx="556552" cy="812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  <a:endPara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16">
                  <a:extLst>
                    <a:ext uri="{FF2B5EF4-FFF2-40B4-BE49-F238E27FC236}">
                      <a16:creationId xmlns:a16="http://schemas.microsoft.com/office/drawing/2014/main" id="{6D9C0481-C16D-5F1A-AE91-7EFC3AC4582F}"/>
                    </a:ext>
                  </a:extLst>
                </p:cNvPr>
                <p:cNvSpPr txBox="1"/>
                <p:nvPr/>
              </p:nvSpPr>
              <p:spPr>
                <a:xfrm>
                  <a:off x="1440016" y="417178"/>
                  <a:ext cx="10266431" cy="21988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/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Hai nhóm công nhân cùng sửa một đoạn đường. Nhóm thứ nhất sửa được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đoạn đường. Nhóm thứ hai sửa được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đoạn đường. Hỏi hai nhóm đã sửa được tất cả bao nhiêu phần đoạn đường?</a:t>
                  </a:r>
                  <a:endParaRPr kumimoji="0" lang="vi-VN" sz="2800" b="1" i="0" u="none" strike="noStrike" kern="1200" cap="none" spc="0" normalizeH="0" baseline="0" noProof="0" dirty="0">
                    <a:ln>
                      <a:solidFill>
                        <a:srgbClr val="70AD47">
                          <a:lumMod val="50000"/>
                        </a:srgbClr>
                      </a:solidFill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16">
                  <a:extLst>
                    <a:ext uri="{FF2B5EF4-FFF2-40B4-BE49-F238E27FC236}">
                      <a16:creationId xmlns:a16="http://schemas.microsoft.com/office/drawing/2014/main" id="{6D9C0481-C16D-5F1A-AE91-7EFC3AC45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0016" y="417178"/>
                  <a:ext cx="10266431" cy="2198807"/>
                </a:xfrm>
                <a:prstGeom prst="rect">
                  <a:avLst/>
                </a:prstGeom>
                <a:blipFill>
                  <a:blip r:embed="rId3"/>
                  <a:stretch>
                    <a:fillRect l="-1188" t="-3047" r="-1247" b="-66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8218E5F-A09C-534F-E675-8833CD155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725" y="1892596"/>
            <a:ext cx="5651563" cy="2200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BCD468-0219-3C53-F73D-A29C471D585A}"/>
                  </a:ext>
                </a:extLst>
              </p:cNvPr>
              <p:cNvSpPr txBox="1"/>
              <p:nvPr/>
            </p:nvSpPr>
            <p:spPr>
              <a:xfrm>
                <a:off x="733646" y="2615611"/>
                <a:ext cx="6039293" cy="2225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vi-VN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tắt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vi-VN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Nhóm thứ nhất:</a:t>
                </a:r>
                <a:r>
                  <a:rPr lang="en-US" sz="28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đoạn đường</a:t>
                </a:r>
              </a:p>
              <a:p>
                <a:pPr algn="just" latinLnBrk="0"/>
                <a:r>
                  <a:rPr lang="vi-VN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Nhóm thứ hai:</a:t>
                </a:r>
                <a:r>
                  <a:rPr lang="en-US" sz="28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đoạn đường</a:t>
                </a:r>
              </a:p>
              <a:p>
                <a:pPr algn="just" latinLnBrk="0"/>
                <a:r>
                  <a:rPr lang="vi-VN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 2 nhóm: 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….</a:t>
                </a:r>
                <a:r>
                  <a:rPr lang="vi-VN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 đường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BCD468-0219-3C53-F73D-A29C471D5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46" y="2615611"/>
                <a:ext cx="6039293" cy="2225930"/>
              </a:xfrm>
              <a:prstGeom prst="rect">
                <a:avLst/>
              </a:prstGeom>
              <a:blipFill>
                <a:blip r:embed="rId5"/>
                <a:stretch>
                  <a:fillRect l="-2018" t="-2740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EF3360-C47F-C7B6-F313-BFA52D9394EE}"/>
                  </a:ext>
                </a:extLst>
              </p:cNvPr>
              <p:cNvSpPr txBox="1"/>
              <p:nvPr/>
            </p:nvSpPr>
            <p:spPr>
              <a:xfrm>
                <a:off x="5284380" y="4008477"/>
                <a:ext cx="6624084" cy="262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vi-VN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 latinLnBrk="0"/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phần đoạn đường cả hai nhóm sửa được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+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(đoạn đường)</a:t>
                </a:r>
              </a:p>
              <a:p>
                <a:pPr algn="r" latinLnBrk="0"/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đoạn đường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EF3360-C47F-C7B6-F313-BFA52D939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380" y="4008477"/>
                <a:ext cx="6624084" cy="2627642"/>
              </a:xfrm>
              <a:prstGeom prst="rect">
                <a:avLst/>
              </a:prstGeom>
              <a:blipFill>
                <a:blip r:embed="rId6"/>
                <a:stretch>
                  <a:fillRect t="-2552" r="-1934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395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2364144" y="803199"/>
            <a:ext cx="7375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 </a:t>
            </a:r>
            <a:r>
              <a:rPr kumimoji="0" lang="en-US" sz="48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cộng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kumimoji="0" lang="en-US" sz="48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kumimoji="0" lang="en-US" sz="48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779639" y="3627671"/>
            <a:ext cx="9379974" cy="127862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, ta </a:t>
            </a: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554744" y="780801"/>
            <a:ext cx="90244" cy="76328"/>
            <a:chOff x="2455863" y="2411803"/>
            <a:chExt cx="566738" cy="566738"/>
          </a:xfrm>
        </p:grpSpPr>
        <p:sp>
          <p:nvSpPr>
            <p:cNvPr id="9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556090" y="1333100"/>
            <a:ext cx="90244" cy="76328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853125" y="1073820"/>
            <a:ext cx="90244" cy="76328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283391" y="1098758"/>
            <a:ext cx="90244" cy="76328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9" name="Oval 107"/>
          <p:cNvSpPr>
            <a:spLocks noChangeArrowheads="1"/>
          </p:cNvSpPr>
          <p:nvPr/>
        </p:nvSpPr>
        <p:spPr bwMode="auto">
          <a:xfrm>
            <a:off x="11565981" y="1070942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103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6CC2B-7FF5-C78E-1587-BECE3F889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71E0896F-955A-84E3-FBDA-8E7F07FB6247}"/>
              </a:ext>
            </a:extLst>
          </p:cNvPr>
          <p:cNvGrpSpPr/>
          <p:nvPr/>
        </p:nvGrpSpPr>
        <p:grpSpPr>
          <a:xfrm>
            <a:off x="11554744" y="780801"/>
            <a:ext cx="90244" cy="76328"/>
            <a:chOff x="2455863" y="2411803"/>
            <a:chExt cx="566738" cy="566738"/>
          </a:xfrm>
        </p:grpSpPr>
        <p:sp>
          <p:nvSpPr>
            <p:cNvPr id="96" name="Oval 32">
              <a:extLst>
                <a:ext uri="{FF2B5EF4-FFF2-40B4-BE49-F238E27FC236}">
                  <a16:creationId xmlns:a16="http://schemas.microsoft.com/office/drawing/2014/main" id="{341D8923-59B5-3355-54FF-9EE5F35E8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val 33">
              <a:extLst>
                <a:ext uri="{FF2B5EF4-FFF2-40B4-BE49-F238E27FC236}">
                  <a16:creationId xmlns:a16="http://schemas.microsoft.com/office/drawing/2014/main" id="{5AC9EECB-7719-9BFD-9A88-A36F53154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C51FC0CD-AF2B-1D85-1710-1BA1C1AAD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EF12F462-3B11-3BCB-6451-6FB219326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ectangle 36">
              <a:extLst>
                <a:ext uri="{FF2B5EF4-FFF2-40B4-BE49-F238E27FC236}">
                  <a16:creationId xmlns:a16="http://schemas.microsoft.com/office/drawing/2014/main" id="{C072DBD3-C4D6-A6E7-F20A-C2A004AAA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E5BE7CC-62D1-0352-5352-53DF6F2D2F17}"/>
              </a:ext>
            </a:extLst>
          </p:cNvPr>
          <p:cNvGrpSpPr/>
          <p:nvPr/>
        </p:nvGrpSpPr>
        <p:grpSpPr>
          <a:xfrm>
            <a:off x="11556090" y="1333100"/>
            <a:ext cx="90244" cy="76328"/>
            <a:chOff x="2455863" y="2411803"/>
            <a:chExt cx="566738" cy="566738"/>
          </a:xfrm>
        </p:grpSpPr>
        <p:sp>
          <p:nvSpPr>
            <p:cNvPr id="102" name="Oval 32">
              <a:extLst>
                <a:ext uri="{FF2B5EF4-FFF2-40B4-BE49-F238E27FC236}">
                  <a16:creationId xmlns:a16="http://schemas.microsoft.com/office/drawing/2014/main" id="{91D39315-41D2-C7F6-E125-77145A3A6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33">
              <a:extLst>
                <a:ext uri="{FF2B5EF4-FFF2-40B4-BE49-F238E27FC236}">
                  <a16:creationId xmlns:a16="http://schemas.microsoft.com/office/drawing/2014/main" id="{095D0A8F-7785-B6CC-EC5C-8091CD0B8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34">
              <a:extLst>
                <a:ext uri="{FF2B5EF4-FFF2-40B4-BE49-F238E27FC236}">
                  <a16:creationId xmlns:a16="http://schemas.microsoft.com/office/drawing/2014/main" id="{5413C557-34E6-2809-2165-0E568CA1D4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35">
              <a:extLst>
                <a:ext uri="{FF2B5EF4-FFF2-40B4-BE49-F238E27FC236}">
                  <a16:creationId xmlns:a16="http://schemas.microsoft.com/office/drawing/2014/main" id="{7EF2A5E6-8DCC-850C-FC51-28620C2C1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36">
              <a:extLst>
                <a:ext uri="{FF2B5EF4-FFF2-40B4-BE49-F238E27FC236}">
                  <a16:creationId xmlns:a16="http://schemas.microsoft.com/office/drawing/2014/main" id="{53E105A8-74FA-6B91-EE76-570B600C4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DF54F0F-2813-979B-58BC-5068A0EFEBAD}"/>
              </a:ext>
            </a:extLst>
          </p:cNvPr>
          <p:cNvGrpSpPr/>
          <p:nvPr/>
        </p:nvGrpSpPr>
        <p:grpSpPr>
          <a:xfrm>
            <a:off x="11853125" y="1073820"/>
            <a:ext cx="90244" cy="76328"/>
            <a:chOff x="2455863" y="2411803"/>
            <a:chExt cx="566738" cy="566738"/>
          </a:xfrm>
        </p:grpSpPr>
        <p:sp>
          <p:nvSpPr>
            <p:cNvPr id="108" name="Oval 32">
              <a:extLst>
                <a:ext uri="{FF2B5EF4-FFF2-40B4-BE49-F238E27FC236}">
                  <a16:creationId xmlns:a16="http://schemas.microsoft.com/office/drawing/2014/main" id="{BCFE670A-616F-8685-1E99-185020467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33">
              <a:extLst>
                <a:ext uri="{FF2B5EF4-FFF2-40B4-BE49-F238E27FC236}">
                  <a16:creationId xmlns:a16="http://schemas.microsoft.com/office/drawing/2014/main" id="{77C3F0FD-C732-80DA-4B03-BFD90D259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34">
              <a:extLst>
                <a:ext uri="{FF2B5EF4-FFF2-40B4-BE49-F238E27FC236}">
                  <a16:creationId xmlns:a16="http://schemas.microsoft.com/office/drawing/2014/main" id="{35005BB3-2B96-5004-654A-0AF2F100AD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35">
              <a:extLst>
                <a:ext uri="{FF2B5EF4-FFF2-40B4-BE49-F238E27FC236}">
                  <a16:creationId xmlns:a16="http://schemas.microsoft.com/office/drawing/2014/main" id="{4797591B-1996-428B-7C49-C971AA2CC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36">
              <a:extLst>
                <a:ext uri="{FF2B5EF4-FFF2-40B4-BE49-F238E27FC236}">
                  <a16:creationId xmlns:a16="http://schemas.microsoft.com/office/drawing/2014/main" id="{9C880F6A-7649-8C93-D2FE-537D85CFF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D8BB805-11CD-C0F5-B0C1-B76FA33494E8}"/>
              </a:ext>
            </a:extLst>
          </p:cNvPr>
          <p:cNvGrpSpPr/>
          <p:nvPr/>
        </p:nvGrpSpPr>
        <p:grpSpPr>
          <a:xfrm>
            <a:off x="11283391" y="1098758"/>
            <a:ext cx="90244" cy="76328"/>
            <a:chOff x="2455863" y="2411803"/>
            <a:chExt cx="566738" cy="566738"/>
          </a:xfrm>
        </p:grpSpPr>
        <p:sp>
          <p:nvSpPr>
            <p:cNvPr id="114" name="Oval 32">
              <a:extLst>
                <a:ext uri="{FF2B5EF4-FFF2-40B4-BE49-F238E27FC236}">
                  <a16:creationId xmlns:a16="http://schemas.microsoft.com/office/drawing/2014/main" id="{7BD9425B-E2DD-8E96-815B-74E162652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33">
              <a:extLst>
                <a:ext uri="{FF2B5EF4-FFF2-40B4-BE49-F238E27FC236}">
                  <a16:creationId xmlns:a16="http://schemas.microsoft.com/office/drawing/2014/main" id="{20C443BC-67B9-81AA-5B87-A6D3AF2F4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34">
              <a:extLst>
                <a:ext uri="{FF2B5EF4-FFF2-40B4-BE49-F238E27FC236}">
                  <a16:creationId xmlns:a16="http://schemas.microsoft.com/office/drawing/2014/main" id="{AF987733-85ED-7AAA-B4D2-EBE9D19EB0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35">
              <a:extLst>
                <a:ext uri="{FF2B5EF4-FFF2-40B4-BE49-F238E27FC236}">
                  <a16:creationId xmlns:a16="http://schemas.microsoft.com/office/drawing/2014/main" id="{15433BAD-9742-D1B2-94DC-CF0B81392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36">
              <a:extLst>
                <a:ext uri="{FF2B5EF4-FFF2-40B4-BE49-F238E27FC236}">
                  <a16:creationId xmlns:a16="http://schemas.microsoft.com/office/drawing/2014/main" id="{36A279E8-3590-03B7-B9E9-BE66C959B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9" name="Oval 107">
            <a:extLst>
              <a:ext uri="{FF2B5EF4-FFF2-40B4-BE49-F238E27FC236}">
                <a16:creationId xmlns:a16="http://schemas.microsoft.com/office/drawing/2014/main" id="{4BCB3FAD-06A8-A65C-35E2-D670174CC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5981" y="1070942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986341-CC57-0D10-E0F7-0D207893CF33}"/>
                  </a:ext>
                </a:extLst>
              </p:cNvPr>
              <p:cNvSpPr txBox="1"/>
              <p:nvPr/>
            </p:nvSpPr>
            <p:spPr>
              <a:xfrm>
                <a:off x="2141957" y="906942"/>
                <a:ext cx="7665719" cy="1793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Cô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Hòa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Buổi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nay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 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buổi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Hòa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986341-CC57-0D10-E0F7-0D207893C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957" y="906942"/>
                <a:ext cx="7665719" cy="1793889"/>
              </a:xfrm>
              <a:prstGeom prst="rect">
                <a:avLst/>
              </a:prstGeom>
              <a:blipFill>
                <a:blip r:embed="rId2"/>
                <a:stretch>
                  <a:fillRect l="-1590" r="-238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43">
                <a:extLst>
                  <a:ext uri="{FF2B5EF4-FFF2-40B4-BE49-F238E27FC236}">
                    <a16:creationId xmlns:a16="http://schemas.microsoft.com/office/drawing/2014/main" id="{AB9E06EA-764E-4D45-7A35-D9717392676B}"/>
                  </a:ext>
                </a:extLst>
              </p:cNvPr>
              <p:cNvSpPr/>
              <p:nvPr/>
            </p:nvSpPr>
            <p:spPr>
              <a:xfrm>
                <a:off x="4702620" y="3431459"/>
                <a:ext cx="3035368" cy="1298040"/>
              </a:xfrm>
              <a:prstGeom prst="roundRect">
                <a:avLst/>
              </a:prstGeom>
              <a:solidFill>
                <a:srgbClr val="FFFF66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ounded Rectangle 43">
                <a:extLst>
                  <a:ext uri="{FF2B5EF4-FFF2-40B4-BE49-F238E27FC236}">
                    <a16:creationId xmlns:a16="http://schemas.microsoft.com/office/drawing/2014/main" id="{AB9E06EA-764E-4D45-7A35-D971739267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620" y="3431459"/>
                <a:ext cx="3035368" cy="129804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99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37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F2CB198-03D6-7AFA-250B-F6E8156AAF59}"/>
              </a:ext>
            </a:extLst>
          </p:cNvPr>
          <p:cNvSpPr/>
          <p:nvPr/>
        </p:nvSpPr>
        <p:spPr>
          <a:xfrm>
            <a:off x="127590" y="-723014"/>
            <a:ext cx="11961629" cy="7473886"/>
          </a:xfrm>
          <a:prstGeom prst="roundRect">
            <a:avLst>
              <a:gd name="adj" fmla="val 159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041BB-E13D-BA06-E9B6-B4F238D90026}"/>
              </a:ext>
            </a:extLst>
          </p:cNvPr>
          <p:cNvSpPr txBox="1"/>
          <p:nvPr/>
        </p:nvSpPr>
        <p:spPr>
          <a:xfrm>
            <a:off x="2551813" y="0"/>
            <a:ext cx="7793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 HAI PHÂN SỐ KHÁC MẪU SỐ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8C60A-0A4F-9B96-BCA2-A03618E05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81" y="2535199"/>
            <a:ext cx="7990145" cy="3956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CF372-00EF-ECA5-602B-7E6ACB45A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303" y="-299084"/>
            <a:ext cx="2333403" cy="1169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2A33DBDD-6DB0-BC73-3C0E-55C57DF0F483}"/>
                  </a:ext>
                </a:extLst>
              </p:cNvPr>
              <p:cNvSpPr/>
              <p:nvPr/>
            </p:nvSpPr>
            <p:spPr>
              <a:xfrm>
                <a:off x="648586" y="744279"/>
                <a:ext cx="5156791" cy="1648047"/>
              </a:xfrm>
              <a:prstGeom prst="wedgeRoundRectCallout">
                <a:avLst>
                  <a:gd name="adj1" fmla="val -10259"/>
                  <a:gd name="adj2" fmla="val 71259"/>
                  <a:gd name="adj3" fmla="val 16667"/>
                </a:avLst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Tớ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đỏ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băng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,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tiếp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băng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xanh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. </a:t>
                </a:r>
                <a:r>
                  <a:rPr lang="vi-VN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tớ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ă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𝐧𝐠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𝐠𝐢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ấ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2A33DBDD-6DB0-BC73-3C0E-55C57DF0F4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86" y="744279"/>
                <a:ext cx="5156791" cy="1648047"/>
              </a:xfrm>
              <a:prstGeom prst="wedgeRoundRectCallout">
                <a:avLst>
                  <a:gd name="adj1" fmla="val -10259"/>
                  <a:gd name="adj2" fmla="val 71259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95D86AE3-2F62-6B92-C726-FDE36F4E0BD6}"/>
              </a:ext>
            </a:extLst>
          </p:cNvPr>
          <p:cNvSpPr/>
          <p:nvPr/>
        </p:nvSpPr>
        <p:spPr>
          <a:xfrm>
            <a:off x="7293935" y="882503"/>
            <a:ext cx="4167963" cy="1775638"/>
          </a:xfrm>
          <a:prstGeom prst="wedgeRoundRectCallout">
            <a:avLst>
              <a:gd name="adj1" fmla="val -9749"/>
              <a:gd name="adj2" fmla="val 79001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8454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F2CB198-03D6-7AFA-250B-F6E8156AAF59}"/>
              </a:ext>
            </a:extLst>
          </p:cNvPr>
          <p:cNvSpPr/>
          <p:nvPr/>
        </p:nvSpPr>
        <p:spPr>
          <a:xfrm>
            <a:off x="116958" y="-413869"/>
            <a:ext cx="12075042" cy="7144277"/>
          </a:xfrm>
          <a:prstGeom prst="roundRect">
            <a:avLst>
              <a:gd name="adj" fmla="val 159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A46DD95-7032-B11F-E0FC-C38CFA278320}"/>
                  </a:ext>
                </a:extLst>
              </p:cNvPr>
              <p:cNvSpPr/>
              <p:nvPr/>
            </p:nvSpPr>
            <p:spPr>
              <a:xfrm>
                <a:off x="4603897" y="95693"/>
                <a:ext cx="3285460" cy="104199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 ?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A46DD95-7032-B11F-E0FC-C38CFA278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897" y="95693"/>
                <a:ext cx="3285460" cy="1041991"/>
              </a:xfrm>
              <a:prstGeom prst="rect">
                <a:avLst/>
              </a:prstGeom>
              <a:blipFill>
                <a:blip r:embed="rId3"/>
                <a:stretch>
                  <a:fillRect b="-134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168208-F0E3-F31D-4F1E-7BC058087EB6}"/>
                  </a:ext>
                </a:extLst>
              </p:cNvPr>
              <p:cNvSpPr txBox="1"/>
              <p:nvPr/>
            </p:nvSpPr>
            <p:spPr>
              <a:xfrm>
                <a:off x="850604" y="1541722"/>
                <a:ext cx="10334846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 </a:t>
                </a:r>
                <a:r>
                  <a:rPr lang="en-US" sz="4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168208-F0E3-F31D-4F1E-7BC058087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04" y="1541722"/>
                <a:ext cx="10334846" cy="1159485"/>
              </a:xfrm>
              <a:prstGeom prst="rect">
                <a:avLst/>
              </a:prstGeom>
              <a:blipFill>
                <a:blip r:embed="rId4"/>
                <a:stretch>
                  <a:fillRect l="-2714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74279-1A24-5B06-0533-884B384ACD2D}"/>
                  </a:ext>
                </a:extLst>
              </p:cNvPr>
              <p:cNvSpPr txBox="1"/>
              <p:nvPr/>
            </p:nvSpPr>
            <p:spPr>
              <a:xfrm>
                <a:off x="871869" y="3104708"/>
                <a:ext cx="10334846" cy="1205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r>
                  <a:rPr lang="en-US" sz="48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48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002060"/>
                        </a:solidFill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74279-1A24-5B06-0533-884B384AC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69" y="3104708"/>
                <a:ext cx="10334846" cy="1205971"/>
              </a:xfrm>
              <a:prstGeom prst="rect">
                <a:avLst/>
              </a:prstGeom>
              <a:blipFill>
                <a:blip r:embed="rId5"/>
                <a:stretch>
                  <a:fillRect l="-2655"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6C5993-1439-0470-2466-0F727DF54E2B}"/>
              </a:ext>
            </a:extLst>
          </p:cNvPr>
          <p:cNvSpPr/>
          <p:nvPr/>
        </p:nvSpPr>
        <p:spPr>
          <a:xfrm>
            <a:off x="633285" y="4623865"/>
            <a:ext cx="10872439" cy="1527718"/>
          </a:xfrm>
          <a:prstGeom prst="roundRect">
            <a:avLst/>
          </a:prstGeom>
          <a:solidFill>
            <a:srgbClr val="F7A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07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F2CB198-03D6-7AFA-250B-F6E8156AAF59}"/>
              </a:ext>
            </a:extLst>
          </p:cNvPr>
          <p:cNvSpPr/>
          <p:nvPr/>
        </p:nvSpPr>
        <p:spPr>
          <a:xfrm>
            <a:off x="361507" y="361507"/>
            <a:ext cx="11935614" cy="6389365"/>
          </a:xfrm>
          <a:prstGeom prst="roundRect">
            <a:avLst>
              <a:gd name="adj" fmla="val 159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3FF6E8B-5942-4E4D-A447-ADEBCB18BA7F}"/>
                  </a:ext>
                </a:extLst>
              </p:cNvPr>
              <p:cNvSpPr/>
              <p:nvPr/>
            </p:nvSpPr>
            <p:spPr>
              <a:xfrm>
                <a:off x="3812565" y="674250"/>
                <a:ext cx="5214477" cy="1260875"/>
              </a:xfrm>
              <a:prstGeom prst="roundRect">
                <a:avLst>
                  <a:gd name="adj" fmla="val 47799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Ví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dụ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 ?</m:t>
                    </m:r>
                  </m:oMath>
                </a14:m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3FF6E8B-5942-4E4D-A447-ADEBCB18B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565" y="674250"/>
                <a:ext cx="5214477" cy="1260875"/>
              </a:xfrm>
              <a:prstGeom prst="roundRect">
                <a:avLst>
                  <a:gd name="adj" fmla="val 47799"/>
                </a:avLst>
              </a:prstGeom>
              <a:blipFill>
                <a:blip r:embed="rId3"/>
                <a:stretch>
                  <a:fillRect b="-7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746BAC-8087-40F4-F3A3-BEE0E4DC2431}"/>
                  </a:ext>
                </a:extLst>
              </p:cNvPr>
              <p:cNvSpPr txBox="1"/>
              <p:nvPr/>
            </p:nvSpPr>
            <p:spPr>
              <a:xfrm>
                <a:off x="1031358" y="2562447"/>
                <a:ext cx="10334846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 </a:t>
                </a:r>
                <a:r>
                  <a:rPr lang="en-US" sz="4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746BAC-8087-40F4-F3A3-BEE0E4DC2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58" y="2562447"/>
                <a:ext cx="10334846" cy="1159485"/>
              </a:xfrm>
              <a:prstGeom prst="rect">
                <a:avLst/>
              </a:prstGeom>
              <a:blipFill>
                <a:blip r:embed="rId4"/>
                <a:stretch>
                  <a:fillRect l="-2653"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B81EB-4179-801F-9362-61A82F0C18EE}"/>
                  </a:ext>
                </a:extLst>
              </p:cNvPr>
              <p:cNvSpPr txBox="1"/>
              <p:nvPr/>
            </p:nvSpPr>
            <p:spPr>
              <a:xfrm>
                <a:off x="1052623" y="4125433"/>
                <a:ext cx="10334846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r>
                  <a:rPr lang="en-US" sz="48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8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002060"/>
                        </a:solidFill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3B81EB-4179-801F-9362-61A82F0C1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623" y="4125433"/>
                <a:ext cx="10334846" cy="1159485"/>
              </a:xfrm>
              <a:prstGeom prst="rect">
                <a:avLst/>
              </a:prstGeom>
              <a:blipFill>
                <a:blip r:embed="rId5"/>
                <a:stretch>
                  <a:fillRect l="-2714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551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017948-A75F-4757-AADF-52B6B995E587}"/>
              </a:ext>
            </a:extLst>
          </p:cNvPr>
          <p:cNvSpPr/>
          <p:nvPr/>
        </p:nvSpPr>
        <p:spPr>
          <a:xfrm>
            <a:off x="361507" y="214256"/>
            <a:ext cx="11568223" cy="6388563"/>
          </a:xfrm>
          <a:prstGeom prst="roundRect">
            <a:avLst>
              <a:gd name="adj" fmla="val 159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Nhóm 16">
            <a:extLst>
              <a:ext uri="{FF2B5EF4-FFF2-40B4-BE49-F238E27FC236}">
                <a16:creationId xmlns:a16="http://schemas.microsoft.com/office/drawing/2014/main" id="{45B93546-BEA9-8055-FA5A-CD8E6AE131E3}"/>
              </a:ext>
            </a:extLst>
          </p:cNvPr>
          <p:cNvGrpSpPr/>
          <p:nvPr/>
        </p:nvGrpSpPr>
        <p:grpSpPr>
          <a:xfrm>
            <a:off x="998825" y="252870"/>
            <a:ext cx="6218830" cy="1015663"/>
            <a:chOff x="382137" y="348563"/>
            <a:chExt cx="6218830" cy="1015663"/>
          </a:xfrm>
        </p:grpSpPr>
        <p:grpSp>
          <p:nvGrpSpPr>
            <p:cNvPr id="4" name="Nhóm 8">
              <a:extLst>
                <a:ext uri="{FF2B5EF4-FFF2-40B4-BE49-F238E27FC236}">
                  <a16:creationId xmlns:a16="http://schemas.microsoft.com/office/drawing/2014/main" id="{1EBF9AEA-993C-B3EC-5B5F-87DCD26529FD}"/>
                </a:ext>
              </a:extLst>
            </p:cNvPr>
            <p:cNvGrpSpPr/>
            <p:nvPr/>
          </p:nvGrpSpPr>
          <p:grpSpPr>
            <a:xfrm>
              <a:off x="382137" y="348563"/>
              <a:ext cx="966896" cy="1015663"/>
              <a:chOff x="971613" y="499535"/>
              <a:chExt cx="704966" cy="812003"/>
            </a:xfrm>
          </p:grpSpPr>
          <p:sp>
            <p:nvSpPr>
              <p:cNvPr id="6" name="Oval 22">
                <a:extLst>
                  <a:ext uri="{FF2B5EF4-FFF2-40B4-BE49-F238E27FC236}">
                    <a16:creationId xmlns:a16="http://schemas.microsoft.com/office/drawing/2014/main" id="{646E9AEE-6A06-F9C4-02FA-02722631DDC3}"/>
                  </a:ext>
                </a:extLst>
              </p:cNvPr>
              <p:cNvSpPr/>
              <p:nvPr/>
            </p:nvSpPr>
            <p:spPr>
              <a:xfrm>
                <a:off x="971613" y="556819"/>
                <a:ext cx="704966" cy="7010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D914DD4A-618F-4988-3AE6-31ACD8DFC261}"/>
                  </a:ext>
                </a:extLst>
              </p:cNvPr>
              <p:cNvSpPr txBox="1"/>
              <p:nvPr/>
            </p:nvSpPr>
            <p:spPr>
              <a:xfrm>
                <a:off x="1045820" y="499535"/>
                <a:ext cx="556552" cy="812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</a:t>
                </a:r>
                <a:endPara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6D9C0481-C16D-5F1A-AE91-7EFC3AC4582F}"/>
                </a:ext>
              </a:extLst>
            </p:cNvPr>
            <p:cNvSpPr txBox="1"/>
            <p:nvPr/>
          </p:nvSpPr>
          <p:spPr>
            <a:xfrm>
              <a:off x="1440018" y="417178"/>
              <a:ext cx="51609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solidFill>
                      <a:srgbClr val="70AD47">
                        <a:lumMod val="50000"/>
                      </a:srgbClr>
                    </a:solidFill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5000" b="1" i="0" u="none" strike="noStrike" kern="1200" cap="none" spc="0" normalizeH="0" baseline="0" noProof="0" dirty="0">
                  <a:ln>
                    <a:solidFill>
                      <a:srgbClr val="70AD47">
                        <a:lumMod val="50000"/>
                      </a:srgbClr>
                    </a:solidFill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solidFill>
                      <a:srgbClr val="70AD47">
                        <a:lumMod val="50000"/>
                      </a:srgbClr>
                    </a:solidFill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5000" b="1" i="0" u="none" strike="noStrike" kern="1200" cap="none" spc="0" normalizeH="0" baseline="0" noProof="0" dirty="0">
                  <a:ln>
                    <a:solidFill>
                      <a:srgbClr val="70AD47">
                        <a:lumMod val="50000"/>
                      </a:srgbClr>
                    </a:solidFill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solidFill>
                      <a:srgbClr val="70AD47">
                        <a:lumMod val="50000"/>
                      </a:srgbClr>
                    </a:solidFill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r>
                <a:rPr kumimoji="0" lang="en-US" sz="5000" b="1" i="0" u="none" strike="noStrike" kern="1200" cap="none" spc="0" normalizeH="0" baseline="0" noProof="0" dirty="0">
                  <a:ln>
                    <a:solidFill>
                      <a:srgbClr val="70AD47">
                        <a:lumMod val="50000"/>
                      </a:srgbClr>
                    </a:solidFill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  <a:endParaRPr kumimoji="0" lang="vi-VN" sz="5000" b="1" i="0" u="none" strike="noStrike" kern="1200" cap="none" spc="0" normalizeH="0" baseline="0" noProof="0" dirty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351F618-0EF5-9F5E-B473-363376D61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19" y="1509933"/>
            <a:ext cx="4800600" cy="1647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1F0AD5-CD9C-7224-1E57-63AC9634C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178" y="1193836"/>
            <a:ext cx="4205398" cy="1646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DD7C50-D04C-888A-CA14-1612B9F8D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16" y="3724385"/>
            <a:ext cx="10602436" cy="1772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BD5D49-DE2B-48DE-5E87-C50503A4E00B}"/>
                  </a:ext>
                </a:extLst>
              </p:cNvPr>
              <p:cNvSpPr txBox="1"/>
              <p:nvPr/>
            </p:nvSpPr>
            <p:spPr>
              <a:xfrm>
                <a:off x="7153053" y="2821272"/>
                <a:ext cx="4564026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BD5D49-DE2B-48DE-5E87-C50503A4E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053" y="2821272"/>
                <a:ext cx="4564026" cy="927433"/>
              </a:xfrm>
              <a:prstGeom prst="rect">
                <a:avLst/>
              </a:prstGeom>
              <a:blipFill>
                <a:blip r:embed="rId6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F22497-7504-334D-7A68-D5E7930687DE}"/>
                  </a:ext>
                </a:extLst>
              </p:cNvPr>
              <p:cNvSpPr txBox="1"/>
              <p:nvPr/>
            </p:nvSpPr>
            <p:spPr>
              <a:xfrm>
                <a:off x="1251984" y="5479412"/>
                <a:ext cx="4564026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F22497-7504-334D-7A68-D5E793068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84" y="5479412"/>
                <a:ext cx="4564026" cy="927433"/>
              </a:xfrm>
              <a:prstGeom prst="rect">
                <a:avLst/>
              </a:prstGeom>
              <a:blipFill>
                <a:blip r:embed="rId7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273129-05FB-1FF3-41BC-EAC4BB1859B0}"/>
                  </a:ext>
                </a:extLst>
              </p:cNvPr>
              <p:cNvSpPr txBox="1"/>
              <p:nvPr/>
            </p:nvSpPr>
            <p:spPr>
              <a:xfrm>
                <a:off x="7627974" y="5436882"/>
                <a:ext cx="4564026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273129-05FB-1FF3-41BC-EAC4BB185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974" y="5436882"/>
                <a:ext cx="4564026" cy="927433"/>
              </a:xfrm>
              <a:prstGeom prst="rect">
                <a:avLst/>
              </a:prstGeom>
              <a:blipFill>
                <a:blip r:embed="rId8"/>
                <a:stretch>
                  <a:fillRect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636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017948-A75F-4757-AADF-52B6B995E587}"/>
              </a:ext>
            </a:extLst>
          </p:cNvPr>
          <p:cNvSpPr/>
          <p:nvPr/>
        </p:nvSpPr>
        <p:spPr>
          <a:xfrm>
            <a:off x="361507" y="214256"/>
            <a:ext cx="11568223" cy="6388563"/>
          </a:xfrm>
          <a:prstGeom prst="roundRect">
            <a:avLst>
              <a:gd name="adj" fmla="val 159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Nhóm 16">
            <a:extLst>
              <a:ext uri="{FF2B5EF4-FFF2-40B4-BE49-F238E27FC236}">
                <a16:creationId xmlns:a16="http://schemas.microsoft.com/office/drawing/2014/main" id="{45B93546-BEA9-8055-FA5A-CD8E6AE131E3}"/>
              </a:ext>
            </a:extLst>
          </p:cNvPr>
          <p:cNvGrpSpPr/>
          <p:nvPr/>
        </p:nvGrpSpPr>
        <p:grpSpPr>
          <a:xfrm>
            <a:off x="998825" y="252870"/>
            <a:ext cx="9155267" cy="1015663"/>
            <a:chOff x="382137" y="348563"/>
            <a:chExt cx="9155267" cy="1015663"/>
          </a:xfrm>
        </p:grpSpPr>
        <p:grpSp>
          <p:nvGrpSpPr>
            <p:cNvPr id="4" name="Nhóm 8">
              <a:extLst>
                <a:ext uri="{FF2B5EF4-FFF2-40B4-BE49-F238E27FC236}">
                  <a16:creationId xmlns:a16="http://schemas.microsoft.com/office/drawing/2014/main" id="{1EBF9AEA-993C-B3EC-5B5F-87DCD26529FD}"/>
                </a:ext>
              </a:extLst>
            </p:cNvPr>
            <p:cNvGrpSpPr/>
            <p:nvPr/>
          </p:nvGrpSpPr>
          <p:grpSpPr>
            <a:xfrm>
              <a:off x="382137" y="348563"/>
              <a:ext cx="966896" cy="1015663"/>
              <a:chOff x="971613" y="499535"/>
              <a:chExt cx="704966" cy="812003"/>
            </a:xfrm>
          </p:grpSpPr>
          <p:sp>
            <p:nvSpPr>
              <p:cNvPr id="6" name="Oval 22">
                <a:extLst>
                  <a:ext uri="{FF2B5EF4-FFF2-40B4-BE49-F238E27FC236}">
                    <a16:creationId xmlns:a16="http://schemas.microsoft.com/office/drawing/2014/main" id="{646E9AEE-6A06-F9C4-02FA-02722631DDC3}"/>
                  </a:ext>
                </a:extLst>
              </p:cNvPr>
              <p:cNvSpPr/>
              <p:nvPr/>
            </p:nvSpPr>
            <p:spPr>
              <a:xfrm>
                <a:off x="971613" y="556819"/>
                <a:ext cx="704966" cy="7010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D914DD4A-618F-4988-3AE6-31ACD8DFC261}"/>
                  </a:ext>
                </a:extLst>
              </p:cNvPr>
              <p:cNvSpPr txBox="1"/>
              <p:nvPr/>
            </p:nvSpPr>
            <p:spPr>
              <a:xfrm>
                <a:off x="1045820" y="499535"/>
                <a:ext cx="556552" cy="812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endPara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6D9C0481-C16D-5F1A-AE91-7EFC3AC4582F}"/>
                </a:ext>
              </a:extLst>
            </p:cNvPr>
            <p:cNvSpPr txBox="1"/>
            <p:nvPr/>
          </p:nvSpPr>
          <p:spPr>
            <a:xfrm>
              <a:off x="1440017" y="417178"/>
              <a:ext cx="80973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).</a:t>
              </a:r>
              <a:endParaRPr kumimoji="0" lang="vi-VN" sz="4400" b="1" i="0" u="none" strike="noStrike" kern="1200" cap="none" spc="0" normalizeH="0" baseline="0" noProof="0" dirty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809F119-84AC-19BF-3F9A-584257C0F156}"/>
                  </a:ext>
                </a:extLst>
              </p:cNvPr>
              <p:cNvSpPr/>
              <p:nvPr/>
            </p:nvSpPr>
            <p:spPr>
              <a:xfrm>
                <a:off x="2823593" y="1295874"/>
                <a:ext cx="6820138" cy="1213410"/>
              </a:xfrm>
              <a:prstGeom prst="roundRect">
                <a:avLst/>
              </a:prstGeom>
              <a:solidFill>
                <a:srgbClr val="FBD1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r>
                  <a:rPr lang="en-US" sz="40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0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0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809F119-84AC-19BF-3F9A-584257C0F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593" y="1295874"/>
                <a:ext cx="6820138" cy="1213410"/>
              </a:xfrm>
              <a:prstGeom prst="roundRect">
                <a:avLst/>
              </a:prstGeom>
              <a:blipFill>
                <a:blip r:embed="rId3"/>
                <a:stretch>
                  <a:fillRect b="-5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BF7ABF-5559-8B72-B276-AF793EE6E80A}"/>
                  </a:ext>
                </a:extLst>
              </p:cNvPr>
              <p:cNvSpPr txBox="1"/>
              <p:nvPr/>
            </p:nvSpPr>
            <p:spPr>
              <a:xfrm>
                <a:off x="786809" y="3285461"/>
                <a:ext cx="354064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BF7ABF-5559-8B72-B276-AF793EE6E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09" y="3285461"/>
                <a:ext cx="3540642" cy="1159228"/>
              </a:xfrm>
              <a:prstGeom prst="rect">
                <a:avLst/>
              </a:prstGeom>
              <a:blipFill>
                <a:blip r:embed="rId4"/>
                <a:stretch>
                  <a:fillRect l="-7745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958618-FBA5-5CFD-C13A-0B167E43C8DA}"/>
                  </a:ext>
                </a:extLst>
              </p:cNvPr>
              <p:cNvSpPr txBox="1"/>
              <p:nvPr/>
            </p:nvSpPr>
            <p:spPr>
              <a:xfrm>
                <a:off x="4593265" y="3221666"/>
                <a:ext cx="354064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958618-FBA5-5CFD-C13A-0B167E43C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265" y="3221666"/>
                <a:ext cx="3540642" cy="1159228"/>
              </a:xfrm>
              <a:prstGeom prst="rect">
                <a:avLst/>
              </a:prstGeom>
              <a:blipFill>
                <a:blip r:embed="rId5"/>
                <a:stretch>
                  <a:fillRect l="-7745"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3F6387-446D-7227-2DCD-4801D0F5DC6F}"/>
                  </a:ext>
                </a:extLst>
              </p:cNvPr>
              <p:cNvSpPr txBox="1"/>
              <p:nvPr/>
            </p:nvSpPr>
            <p:spPr>
              <a:xfrm>
                <a:off x="8378456" y="3125973"/>
                <a:ext cx="3540642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3F6387-446D-7227-2DCD-4801D0F5D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456" y="3125973"/>
                <a:ext cx="3540642" cy="1159485"/>
              </a:xfrm>
              <a:prstGeom prst="rect">
                <a:avLst/>
              </a:prstGeom>
              <a:blipFill>
                <a:blip r:embed="rId6"/>
                <a:stretch>
                  <a:fillRect l="-7745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882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017948-A75F-4757-AADF-52B6B995E587}"/>
              </a:ext>
            </a:extLst>
          </p:cNvPr>
          <p:cNvSpPr/>
          <p:nvPr/>
        </p:nvSpPr>
        <p:spPr>
          <a:xfrm>
            <a:off x="361507" y="214256"/>
            <a:ext cx="11568223" cy="6388563"/>
          </a:xfrm>
          <a:prstGeom prst="roundRect">
            <a:avLst>
              <a:gd name="adj" fmla="val 159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BF7ABF-5559-8B72-B276-AF793EE6E80A}"/>
                  </a:ext>
                </a:extLst>
              </p:cNvPr>
              <p:cNvSpPr txBox="1"/>
              <p:nvPr/>
            </p:nvSpPr>
            <p:spPr>
              <a:xfrm>
                <a:off x="1020725" y="563526"/>
                <a:ext cx="354064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BF7ABF-5559-8B72-B276-AF793EE6E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25" y="563526"/>
                <a:ext cx="3540642" cy="1159228"/>
              </a:xfrm>
              <a:prstGeom prst="rect">
                <a:avLst/>
              </a:prstGeom>
              <a:blipFill>
                <a:blip r:embed="rId3"/>
                <a:stretch>
                  <a:fillRect l="-7745"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958618-FBA5-5CFD-C13A-0B167E43C8DA}"/>
                  </a:ext>
                </a:extLst>
              </p:cNvPr>
              <p:cNvSpPr txBox="1"/>
              <p:nvPr/>
            </p:nvSpPr>
            <p:spPr>
              <a:xfrm>
                <a:off x="967563" y="2392326"/>
                <a:ext cx="354064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958618-FBA5-5CFD-C13A-0B167E43C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63" y="2392326"/>
                <a:ext cx="3540642" cy="1159228"/>
              </a:xfrm>
              <a:prstGeom prst="rect">
                <a:avLst/>
              </a:prstGeom>
              <a:blipFill>
                <a:blip r:embed="rId4"/>
                <a:stretch>
                  <a:fillRect l="-7917"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3F6387-446D-7227-2DCD-4801D0F5DC6F}"/>
                  </a:ext>
                </a:extLst>
              </p:cNvPr>
              <p:cNvSpPr txBox="1"/>
              <p:nvPr/>
            </p:nvSpPr>
            <p:spPr>
              <a:xfrm>
                <a:off x="967563" y="4125433"/>
                <a:ext cx="3540642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3F6387-446D-7227-2DCD-4801D0F5D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63" y="4125433"/>
                <a:ext cx="3540642" cy="1159485"/>
              </a:xfrm>
              <a:prstGeom prst="rect">
                <a:avLst/>
              </a:prstGeom>
              <a:blipFill>
                <a:blip r:embed="rId5"/>
                <a:stretch>
                  <a:fillRect l="-7917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CD8EC8-B14A-C521-4A8E-1098411B28A2}"/>
                  </a:ext>
                </a:extLst>
              </p:cNvPr>
              <p:cNvSpPr txBox="1"/>
              <p:nvPr/>
            </p:nvSpPr>
            <p:spPr>
              <a:xfrm>
                <a:off x="3293435" y="533221"/>
                <a:ext cx="6097772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48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FF0000"/>
                        </a:solidFill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CD8EC8-B14A-C521-4A8E-1098411B2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435" y="533221"/>
                <a:ext cx="6097772" cy="1159228"/>
              </a:xfrm>
              <a:prstGeom prst="rect">
                <a:avLst/>
              </a:prstGeom>
              <a:blipFill>
                <a:blip r:embed="rId6"/>
                <a:stretch>
                  <a:fillRect l="-4496"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B3AF81-A299-D211-9CAB-E6D192DE8827}"/>
                  </a:ext>
                </a:extLst>
              </p:cNvPr>
              <p:cNvSpPr txBox="1"/>
              <p:nvPr/>
            </p:nvSpPr>
            <p:spPr>
              <a:xfrm>
                <a:off x="3282803" y="2404551"/>
                <a:ext cx="6097772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48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FF0000"/>
                        </a:solidFill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FF0000"/>
                        </a:solidFill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B3AF81-A299-D211-9CAB-E6D192DE8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03" y="2404551"/>
                <a:ext cx="6097772" cy="1159485"/>
              </a:xfrm>
              <a:prstGeom prst="rect">
                <a:avLst/>
              </a:prstGeom>
              <a:blipFill>
                <a:blip r:embed="rId7"/>
                <a:stretch>
                  <a:fillRect l="-4600"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F7713F-23EC-9B33-B7AF-90832A1E46B2}"/>
                  </a:ext>
                </a:extLst>
              </p:cNvPr>
              <p:cNvSpPr txBox="1"/>
              <p:nvPr/>
            </p:nvSpPr>
            <p:spPr>
              <a:xfrm>
                <a:off x="3229641" y="4105760"/>
                <a:ext cx="6097772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8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FF0000"/>
                        </a:solidFill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FF0000"/>
                        </a:solidFill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F7713F-23EC-9B33-B7AF-90832A1E4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41" y="4105760"/>
                <a:ext cx="6097772" cy="1159485"/>
              </a:xfrm>
              <a:prstGeom prst="rect">
                <a:avLst/>
              </a:prstGeom>
              <a:blipFill>
                <a:blip r:embed="rId8"/>
                <a:stretch>
                  <a:fillRect l="-460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157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431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MS Gothic</vt:lpstr>
      <vt:lpstr>Arial</vt:lpstr>
      <vt:lpstr>Calibri</vt:lpstr>
      <vt:lpstr>Calibri Light</vt:lpstr>
      <vt:lpstr>Cambria</vt:lpstr>
      <vt:lpstr>Cambria Math</vt:lpstr>
      <vt:lpstr>1_Office Theme</vt:lpstr>
      <vt:lpstr>2_Office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 linh</cp:lastModifiedBy>
  <cp:revision>37</cp:revision>
  <dcterms:created xsi:type="dcterms:W3CDTF">2023-12-25T07:23:52Z</dcterms:created>
  <dcterms:modified xsi:type="dcterms:W3CDTF">2025-04-08T19:31:41Z</dcterms:modified>
</cp:coreProperties>
</file>